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4" r:id="rId4"/>
  </p:sldMasterIdLst>
  <p:sldIdLst>
    <p:sldId id="265" r:id="rId5"/>
    <p:sldId id="267" r:id="rId6"/>
    <p:sldId id="259" r:id="rId7"/>
    <p:sldId id="269" r:id="rId8"/>
    <p:sldId id="260" r:id="rId9"/>
    <p:sldId id="261" r:id="rId10"/>
    <p:sldId id="263" r:id="rId11"/>
    <p:sldId id="266" r:id="rId12"/>
    <p:sldId id="268" r:id="rId1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1400"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nl-NL"/>
              <a:t>Klik om de stijl te bewerken</a:t>
            </a:r>
            <a:endParaRPr lang="en-US"/>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a:p>
        </p:txBody>
      </p:sp>
      <p:sp>
        <p:nvSpPr>
          <p:cNvPr id="4" name="Date Placeholder 3"/>
          <p:cNvSpPr>
            <a:spLocks noGrp="1"/>
          </p:cNvSpPr>
          <p:nvPr>
            <p:ph type="dt" sz="half" idx="10"/>
          </p:nvPr>
        </p:nvSpPr>
        <p:spPr/>
        <p:txBody>
          <a:bodyPr/>
          <a:lstStyle/>
          <a:p>
            <a:fld id="{E7CD2A72-667A-40DE-99E0-F8AEE9FF6A1B}" type="datetimeFigureOut">
              <a:rPr lang="nl-NL" smtClean="0"/>
              <a:t>22-9-2023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91F0C88-9C27-4D03-A6DE-C0F9CF02F8C9}" type="slidenum">
              <a:rPr lang="nl-NL" smtClean="0"/>
              <a:t>‹nr.›</a:t>
            </a:fld>
            <a:endParaRPr lang="nl-NL"/>
          </a:p>
        </p:txBody>
      </p:sp>
    </p:spTree>
    <p:extLst>
      <p:ext uri="{BB962C8B-B14F-4D97-AF65-F5344CB8AC3E}">
        <p14:creationId xmlns:p14="http://schemas.microsoft.com/office/powerpoint/2010/main" val="2080718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nl-NL"/>
              <a:t>Klik om de stijl te bewerken</a:t>
            </a:r>
            <a:endParaRPr lang="en-US"/>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E7CD2A72-667A-40DE-99E0-F8AEE9FF6A1B}" type="datetimeFigureOut">
              <a:rPr lang="nl-NL" smtClean="0"/>
              <a:t>22-9-2023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91F0C88-9C27-4D03-A6DE-C0F9CF02F8C9}" type="slidenum">
              <a:rPr lang="nl-NL" smtClean="0"/>
              <a:t>‹nr.›</a:t>
            </a:fld>
            <a:endParaRPr lang="nl-NL"/>
          </a:p>
        </p:txBody>
      </p:sp>
    </p:spTree>
    <p:extLst>
      <p:ext uri="{BB962C8B-B14F-4D97-AF65-F5344CB8AC3E}">
        <p14:creationId xmlns:p14="http://schemas.microsoft.com/office/powerpoint/2010/main" val="3761372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nl-NL"/>
              <a:t>Klik om de stijl te bewerken</a:t>
            </a:r>
            <a:endParaRPr lang="en-US"/>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 om de modelstijlen te bewerken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E7CD2A72-667A-40DE-99E0-F8AEE9FF6A1B}" type="datetimeFigureOut">
              <a:rPr lang="nl-NL" smtClean="0"/>
              <a:t>22-9-2023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91F0C88-9C27-4D03-A6DE-C0F9CF02F8C9}" type="slidenum">
              <a:rPr lang="nl-NL" smtClean="0"/>
              <a:t>‹nr.›</a:t>
            </a:fld>
            <a:endParaRPr lang="nl-NL"/>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760695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nl-NL"/>
              <a:t>Klik om de stijl te bewerken</a:t>
            </a:r>
            <a:endParaRPr lang="en-US"/>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E7CD2A72-667A-40DE-99E0-F8AEE9FF6A1B}" type="datetimeFigureOut">
              <a:rPr lang="nl-NL" smtClean="0"/>
              <a:t>22-9-2023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91F0C88-9C27-4D03-A6DE-C0F9CF02F8C9}" type="slidenum">
              <a:rPr lang="nl-NL" smtClean="0"/>
              <a:t>‹nr.›</a:t>
            </a:fld>
            <a:endParaRPr lang="nl-NL"/>
          </a:p>
        </p:txBody>
      </p:sp>
    </p:spTree>
    <p:extLst>
      <p:ext uri="{BB962C8B-B14F-4D97-AF65-F5344CB8AC3E}">
        <p14:creationId xmlns:p14="http://schemas.microsoft.com/office/powerpoint/2010/main" val="8813833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nl-NL"/>
              <a:t>Klik om de stijl te bewerken</a:t>
            </a:r>
            <a:endParaRPr lang="en-US"/>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 om de modelstijlen te bewerken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E7CD2A72-667A-40DE-99E0-F8AEE9FF6A1B}" type="datetimeFigureOut">
              <a:rPr lang="nl-NL" smtClean="0"/>
              <a:t>22-9-2023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91F0C88-9C27-4D03-A6DE-C0F9CF02F8C9}" type="slidenum">
              <a:rPr lang="nl-NL" smtClean="0"/>
              <a:t>‹nr.›</a:t>
            </a:fld>
            <a:endParaRPr lang="nl-NL"/>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228308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nl-NL"/>
              <a:t>Klik om de stijl te bewerken</a:t>
            </a:r>
            <a:endParaRPr lang="en-US"/>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 om de modelstijlen te bewerken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E7CD2A72-667A-40DE-99E0-F8AEE9FF6A1B}" type="datetimeFigureOut">
              <a:rPr lang="nl-NL" smtClean="0"/>
              <a:t>22-9-2023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91F0C88-9C27-4D03-A6DE-C0F9CF02F8C9}" type="slidenum">
              <a:rPr lang="nl-NL" smtClean="0"/>
              <a:t>‹nr.›</a:t>
            </a:fld>
            <a:endParaRPr lang="nl-NL"/>
          </a:p>
        </p:txBody>
      </p:sp>
    </p:spTree>
    <p:extLst>
      <p:ext uri="{BB962C8B-B14F-4D97-AF65-F5344CB8AC3E}">
        <p14:creationId xmlns:p14="http://schemas.microsoft.com/office/powerpoint/2010/main" val="12864787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Vertical Text Placeholder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E7CD2A72-667A-40DE-99E0-F8AEE9FF6A1B}" type="datetimeFigureOut">
              <a:rPr lang="nl-NL" smtClean="0"/>
              <a:t>22-9-2023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91F0C88-9C27-4D03-A6DE-C0F9CF02F8C9}" type="slidenum">
              <a:rPr lang="nl-NL" smtClean="0"/>
              <a:t>‹nr.›</a:t>
            </a:fld>
            <a:endParaRPr lang="nl-NL"/>
          </a:p>
        </p:txBody>
      </p:sp>
    </p:spTree>
    <p:extLst>
      <p:ext uri="{BB962C8B-B14F-4D97-AF65-F5344CB8AC3E}">
        <p14:creationId xmlns:p14="http://schemas.microsoft.com/office/powerpoint/2010/main" val="27147457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nl-NL"/>
              <a:t>Klik om de stijl te bewerken</a:t>
            </a:r>
            <a:endParaRPr lang="en-US"/>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E7CD2A72-667A-40DE-99E0-F8AEE9FF6A1B}" type="datetimeFigureOut">
              <a:rPr lang="nl-NL" smtClean="0"/>
              <a:t>22-9-2023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91F0C88-9C27-4D03-A6DE-C0F9CF02F8C9}" type="slidenum">
              <a:rPr lang="nl-NL" smtClean="0"/>
              <a:t>‹nr.›</a:t>
            </a:fld>
            <a:endParaRPr lang="nl-NL"/>
          </a:p>
        </p:txBody>
      </p:sp>
    </p:spTree>
    <p:extLst>
      <p:ext uri="{BB962C8B-B14F-4D97-AF65-F5344CB8AC3E}">
        <p14:creationId xmlns:p14="http://schemas.microsoft.com/office/powerpoint/2010/main" val="16867518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79512" y="6309320"/>
            <a:ext cx="2176272" cy="201168"/>
          </a:xfrm>
          <a:prstGeom prst="rect">
            <a:avLst/>
          </a:prstGeom>
        </p:spPr>
        <p:txBody>
          <a:bodyPr/>
          <a:lstStyle>
            <a:lvl1pPr>
              <a:defRPr>
                <a:latin typeface="Please write me a song" panose="02000603000000000000" pitchFamily="2" charset="0"/>
                <a:ea typeface="Please write me a song" panose="02000603000000000000" pitchFamily="2" charset="0"/>
              </a:defRPr>
            </a:lvl1pPr>
          </a:lstStyle>
          <a:p>
            <a:fld id="{3D636C07-7E76-46D3-B86B-6AF7C60E533E}" type="datetimeFigureOut">
              <a:rPr lang="nl-NL" smtClean="0"/>
              <a:pPr/>
              <a:t>22-9-2023</a:t>
            </a:fld>
            <a:endParaRPr lang="nl-NL" dirty="0"/>
          </a:p>
        </p:txBody>
      </p:sp>
      <p:sp>
        <p:nvSpPr>
          <p:cNvPr id="3" name="Footer Placeholder 2"/>
          <p:cNvSpPr>
            <a:spLocks noGrp="1"/>
          </p:cNvSpPr>
          <p:nvPr>
            <p:ph type="ftr" sz="quarter" idx="11"/>
          </p:nvPr>
        </p:nvSpPr>
        <p:spPr/>
        <p:txBody>
          <a:bodyPr/>
          <a:lstStyle/>
          <a:p>
            <a:endParaRPr lang="nl-NL"/>
          </a:p>
        </p:txBody>
      </p:sp>
      <p:sp>
        <p:nvSpPr>
          <p:cNvPr id="5" name="Title 1"/>
          <p:cNvSpPr>
            <a:spLocks noGrp="1"/>
          </p:cNvSpPr>
          <p:nvPr>
            <p:ph type="title"/>
          </p:nvPr>
        </p:nvSpPr>
        <p:spPr>
          <a:xfrm>
            <a:off x="539552" y="404664"/>
            <a:ext cx="5644108" cy="653752"/>
          </a:xfrm>
        </p:spPr>
        <p:txBody>
          <a:bodyPr/>
          <a:lstStyle>
            <a:lvl1pPr>
              <a:defRPr>
                <a:latin typeface="Please write me a song" panose="02000603000000000000" pitchFamily="2" charset="0"/>
                <a:ea typeface="Please write me a song" panose="02000603000000000000" pitchFamily="2" charset="0"/>
              </a:defRPr>
            </a:lvl1pPr>
          </a:lstStyle>
          <a:p>
            <a:r>
              <a:rPr lang="nl-NL" dirty="0"/>
              <a:t>Klik om de stijl te bewerken</a:t>
            </a:r>
            <a:endParaRPr lang="en-US" dirty="0"/>
          </a:p>
        </p:txBody>
      </p:sp>
      <p:sp>
        <p:nvSpPr>
          <p:cNvPr id="4" name="Slide Number Placeholder 3"/>
          <p:cNvSpPr>
            <a:spLocks noGrp="1"/>
          </p:cNvSpPr>
          <p:nvPr>
            <p:ph type="sldNum" sz="quarter" idx="12"/>
          </p:nvPr>
        </p:nvSpPr>
        <p:spPr/>
        <p:txBody>
          <a:bodyPr/>
          <a:lstStyle/>
          <a:p>
            <a:fld id="{A9096D49-DAE3-40DE-93E0-41688E0A5016}" type="slidenum">
              <a:rPr lang="nl-NL" smtClean="0"/>
              <a:t>‹nr.›</a:t>
            </a:fld>
            <a:endParaRPr lang="nl-NL" dirty="0"/>
          </a:p>
        </p:txBody>
      </p:sp>
    </p:spTree>
    <p:extLst>
      <p:ext uri="{BB962C8B-B14F-4D97-AF65-F5344CB8AC3E}">
        <p14:creationId xmlns:p14="http://schemas.microsoft.com/office/powerpoint/2010/main" val="657481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Content Placeholder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E7CD2A72-667A-40DE-99E0-F8AEE9FF6A1B}" type="datetimeFigureOut">
              <a:rPr lang="nl-NL" smtClean="0"/>
              <a:t>22-9-2023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91F0C88-9C27-4D03-A6DE-C0F9CF02F8C9}" type="slidenum">
              <a:rPr lang="nl-NL" smtClean="0"/>
              <a:t>‹nr.›</a:t>
            </a:fld>
            <a:endParaRPr lang="nl-NL"/>
          </a:p>
        </p:txBody>
      </p:sp>
    </p:spTree>
    <p:extLst>
      <p:ext uri="{BB962C8B-B14F-4D97-AF65-F5344CB8AC3E}">
        <p14:creationId xmlns:p14="http://schemas.microsoft.com/office/powerpoint/2010/main" val="1827732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nl-NL"/>
              <a:t>Klik om de stijl te bewerken</a:t>
            </a:r>
            <a:endParaRPr lang="en-US"/>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E7CD2A72-667A-40DE-99E0-F8AEE9FF6A1B}" type="datetimeFigureOut">
              <a:rPr lang="nl-NL" smtClean="0"/>
              <a:t>22-9-2023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91F0C88-9C27-4D03-A6DE-C0F9CF02F8C9}" type="slidenum">
              <a:rPr lang="nl-NL" smtClean="0"/>
              <a:t>‹nr.›</a:t>
            </a:fld>
            <a:endParaRPr lang="nl-NL"/>
          </a:p>
        </p:txBody>
      </p:sp>
    </p:spTree>
    <p:extLst>
      <p:ext uri="{BB962C8B-B14F-4D97-AF65-F5344CB8AC3E}">
        <p14:creationId xmlns:p14="http://schemas.microsoft.com/office/powerpoint/2010/main" val="1376403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nl-NL"/>
              <a:t>Klik om de stijl te bewerken</a:t>
            </a:r>
            <a:endParaRPr lang="en-US"/>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Date Placeholder 4"/>
          <p:cNvSpPr>
            <a:spLocks noGrp="1"/>
          </p:cNvSpPr>
          <p:nvPr>
            <p:ph type="dt" sz="half" idx="10"/>
          </p:nvPr>
        </p:nvSpPr>
        <p:spPr/>
        <p:txBody>
          <a:bodyPr/>
          <a:lstStyle/>
          <a:p>
            <a:fld id="{E7CD2A72-667A-40DE-99E0-F8AEE9FF6A1B}" type="datetimeFigureOut">
              <a:rPr lang="nl-NL" smtClean="0"/>
              <a:t>22-9-2023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91F0C88-9C27-4D03-A6DE-C0F9CF02F8C9}" type="slidenum">
              <a:rPr lang="nl-NL" smtClean="0"/>
              <a:t>‹nr.›</a:t>
            </a:fld>
            <a:endParaRPr lang="nl-NL"/>
          </a:p>
        </p:txBody>
      </p:sp>
    </p:spTree>
    <p:extLst>
      <p:ext uri="{BB962C8B-B14F-4D97-AF65-F5344CB8AC3E}">
        <p14:creationId xmlns:p14="http://schemas.microsoft.com/office/powerpoint/2010/main" val="2933097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nl-NL"/>
              <a:t>Klik om de stijl te bewerken</a:t>
            </a:r>
            <a:endParaRPr lang="en-US"/>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Date Placeholder 6"/>
          <p:cNvSpPr>
            <a:spLocks noGrp="1"/>
          </p:cNvSpPr>
          <p:nvPr>
            <p:ph type="dt" sz="half" idx="10"/>
          </p:nvPr>
        </p:nvSpPr>
        <p:spPr/>
        <p:txBody>
          <a:bodyPr/>
          <a:lstStyle/>
          <a:p>
            <a:fld id="{E7CD2A72-667A-40DE-99E0-F8AEE9FF6A1B}" type="datetimeFigureOut">
              <a:rPr lang="nl-NL" smtClean="0"/>
              <a:t>22-9-2023</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391F0C88-9C27-4D03-A6DE-C0F9CF02F8C9}" type="slidenum">
              <a:rPr lang="nl-NL" smtClean="0"/>
              <a:t>‹nr.›</a:t>
            </a:fld>
            <a:endParaRPr lang="nl-NL"/>
          </a:p>
        </p:txBody>
      </p:sp>
    </p:spTree>
    <p:extLst>
      <p:ext uri="{BB962C8B-B14F-4D97-AF65-F5344CB8AC3E}">
        <p14:creationId xmlns:p14="http://schemas.microsoft.com/office/powerpoint/2010/main" val="3832857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nl-NL"/>
              <a:t>Klik om de stijl te bewerken</a:t>
            </a:r>
            <a:endParaRPr lang="en-US"/>
          </a:p>
        </p:txBody>
      </p:sp>
      <p:sp>
        <p:nvSpPr>
          <p:cNvPr id="3" name="Date Placeholder 2"/>
          <p:cNvSpPr>
            <a:spLocks noGrp="1"/>
          </p:cNvSpPr>
          <p:nvPr>
            <p:ph type="dt" sz="half" idx="10"/>
          </p:nvPr>
        </p:nvSpPr>
        <p:spPr/>
        <p:txBody>
          <a:bodyPr/>
          <a:lstStyle/>
          <a:p>
            <a:fld id="{E7CD2A72-667A-40DE-99E0-F8AEE9FF6A1B}" type="datetimeFigureOut">
              <a:rPr lang="nl-NL" smtClean="0"/>
              <a:t>22-9-2023</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391F0C88-9C27-4D03-A6DE-C0F9CF02F8C9}" type="slidenum">
              <a:rPr lang="nl-NL" smtClean="0"/>
              <a:t>‹nr.›</a:t>
            </a:fld>
            <a:endParaRPr lang="nl-NL"/>
          </a:p>
        </p:txBody>
      </p:sp>
    </p:spTree>
    <p:extLst>
      <p:ext uri="{BB962C8B-B14F-4D97-AF65-F5344CB8AC3E}">
        <p14:creationId xmlns:p14="http://schemas.microsoft.com/office/powerpoint/2010/main" val="2814051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CD2A72-667A-40DE-99E0-F8AEE9FF6A1B}" type="datetimeFigureOut">
              <a:rPr lang="nl-NL" smtClean="0"/>
              <a:t>22-9-2023</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391F0C88-9C27-4D03-A6DE-C0F9CF02F8C9}" type="slidenum">
              <a:rPr lang="nl-NL" smtClean="0"/>
              <a:t>‹nr.›</a:t>
            </a:fld>
            <a:endParaRPr lang="nl-NL"/>
          </a:p>
        </p:txBody>
      </p:sp>
    </p:spTree>
    <p:extLst>
      <p:ext uri="{BB962C8B-B14F-4D97-AF65-F5344CB8AC3E}">
        <p14:creationId xmlns:p14="http://schemas.microsoft.com/office/powerpoint/2010/main" val="2876056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nl-NL"/>
              <a:t>Klik om de stijl te bewerken</a:t>
            </a:r>
            <a:endParaRPr lang="en-US"/>
          </a:p>
        </p:txBody>
      </p:sp>
      <p:sp>
        <p:nvSpPr>
          <p:cNvPr id="3" name="Content Placeholder 2"/>
          <p:cNvSpPr>
            <a:spLocks noGrp="1"/>
          </p:cNvSpPr>
          <p:nvPr>
            <p:ph idx="1"/>
          </p:nvPr>
        </p:nvSpPr>
        <p:spPr>
          <a:xfrm>
            <a:off x="3571275" y="514925"/>
            <a:ext cx="3386037" cy="5526437"/>
          </a:xfrm>
        </p:spPr>
        <p:txBody>
          <a:bodyPr>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Klik om de modelstijlen te bewerken</a:t>
            </a:r>
          </a:p>
        </p:txBody>
      </p:sp>
      <p:sp>
        <p:nvSpPr>
          <p:cNvPr id="5" name="Date Placeholder 4"/>
          <p:cNvSpPr>
            <a:spLocks noGrp="1"/>
          </p:cNvSpPr>
          <p:nvPr>
            <p:ph type="dt" sz="half" idx="10"/>
          </p:nvPr>
        </p:nvSpPr>
        <p:spPr/>
        <p:txBody>
          <a:bodyPr/>
          <a:lstStyle/>
          <a:p>
            <a:fld id="{E7CD2A72-667A-40DE-99E0-F8AEE9FF6A1B}" type="datetimeFigureOut">
              <a:rPr lang="nl-NL" smtClean="0"/>
              <a:t>22-9-2023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91F0C88-9C27-4D03-A6DE-C0F9CF02F8C9}" type="slidenum">
              <a:rPr lang="nl-NL" smtClean="0"/>
              <a:t>‹nr.›</a:t>
            </a:fld>
            <a:endParaRPr lang="nl-NL"/>
          </a:p>
        </p:txBody>
      </p:sp>
    </p:spTree>
    <p:extLst>
      <p:ext uri="{BB962C8B-B14F-4D97-AF65-F5344CB8AC3E}">
        <p14:creationId xmlns:p14="http://schemas.microsoft.com/office/powerpoint/2010/main" val="4182837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nl-NL"/>
              <a:t>Klik om de stijl te bewerken</a:t>
            </a:r>
            <a:endParaRPr lang="en-US"/>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Date Placeholder 4"/>
          <p:cNvSpPr>
            <a:spLocks noGrp="1"/>
          </p:cNvSpPr>
          <p:nvPr>
            <p:ph type="dt" sz="half" idx="10"/>
          </p:nvPr>
        </p:nvSpPr>
        <p:spPr/>
        <p:txBody>
          <a:bodyPr/>
          <a:lstStyle/>
          <a:p>
            <a:fld id="{E7CD2A72-667A-40DE-99E0-F8AEE9FF6A1B}" type="datetimeFigureOut">
              <a:rPr lang="nl-NL" smtClean="0"/>
              <a:t>22-9-2023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91F0C88-9C27-4D03-A6DE-C0F9CF02F8C9}" type="slidenum">
              <a:rPr lang="nl-NL" smtClean="0"/>
              <a:t>‹nr.›</a:t>
            </a:fld>
            <a:endParaRPr lang="nl-NL"/>
          </a:p>
        </p:txBody>
      </p:sp>
    </p:spTree>
    <p:extLst>
      <p:ext uri="{BB962C8B-B14F-4D97-AF65-F5344CB8AC3E}">
        <p14:creationId xmlns:p14="http://schemas.microsoft.com/office/powerpoint/2010/main" val="3457251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nl-NL"/>
              <a:t>Klik om de stijl te bewerken</a:t>
            </a:r>
            <a:endParaRPr lang="en-US"/>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7CD2A72-667A-40DE-99E0-F8AEE9FF6A1B}" type="datetimeFigureOut">
              <a:rPr lang="nl-NL" smtClean="0"/>
              <a:t>22-9-2023</a:t>
            </a:fld>
            <a:endParaRPr lang="nl-NL"/>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391F0C88-9C27-4D03-A6DE-C0F9CF02F8C9}" type="slidenum">
              <a:rPr lang="nl-NL" smtClean="0"/>
              <a:t>‹nr.›</a:t>
            </a:fld>
            <a:endParaRPr lang="nl-NL"/>
          </a:p>
        </p:txBody>
      </p:sp>
    </p:spTree>
    <p:extLst>
      <p:ext uri="{BB962C8B-B14F-4D97-AF65-F5344CB8AC3E}">
        <p14:creationId xmlns:p14="http://schemas.microsoft.com/office/powerpoint/2010/main" val="2916754950"/>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 id="2147483806" r:id="rId12"/>
    <p:sldLayoutId id="2147483807" r:id="rId13"/>
    <p:sldLayoutId id="2147483808" r:id="rId14"/>
    <p:sldLayoutId id="2147483809" r:id="rId15"/>
    <p:sldLayoutId id="2147483810" r:id="rId16"/>
    <p:sldLayoutId id="2147483811"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34069" y="359596"/>
            <a:ext cx="6986737" cy="832206"/>
          </a:xfrm>
        </p:spPr>
        <p:txBody>
          <a:bodyPr>
            <a:normAutofit fontScale="90000"/>
          </a:bodyPr>
          <a:lstStyle/>
          <a:p>
            <a:pPr algn="ctr"/>
            <a:r>
              <a:rPr lang="nl-NL" dirty="0"/>
              <a:t>Welkom in groep 7!</a:t>
            </a:r>
            <a:br>
              <a:rPr lang="nl-NL" dirty="0"/>
            </a:br>
            <a:br>
              <a:rPr lang="nl-NL" dirty="0"/>
            </a:br>
            <a:r>
              <a:rPr lang="nl-NL" sz="1600" dirty="0"/>
              <a:t>Nina staat niet op de foto</a:t>
            </a:r>
            <a:br>
              <a:rPr lang="nl-NL" dirty="0"/>
            </a:br>
            <a:br>
              <a:rPr lang="nl-NL" dirty="0"/>
            </a:br>
            <a:br>
              <a:rPr lang="nl-NL" dirty="0"/>
            </a:br>
            <a:br>
              <a:rPr lang="nl-NL" dirty="0"/>
            </a:br>
            <a:r>
              <a:rPr lang="nl-NL" dirty="0"/>
              <a:t>                                              </a:t>
            </a:r>
            <a:br>
              <a:rPr lang="nl-NL" dirty="0"/>
            </a:br>
            <a:r>
              <a:rPr lang="nl-NL" dirty="0"/>
              <a:t>                                          </a:t>
            </a:r>
          </a:p>
        </p:txBody>
      </p:sp>
      <p:pic>
        <p:nvPicPr>
          <p:cNvPr id="2050" name="Picture 2">
            <a:extLst>
              <a:ext uri="{FF2B5EF4-FFF2-40B4-BE49-F238E27FC236}">
                <a16:creationId xmlns:a16="http://schemas.microsoft.com/office/drawing/2014/main" id="{033BFBD3-9DB5-BA6D-96BC-D0D56191AA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8503" y="2040212"/>
            <a:ext cx="6096000" cy="4581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37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D70F5D-263F-4649-B66A-B418672A2572}"/>
              </a:ext>
            </a:extLst>
          </p:cNvPr>
          <p:cNvSpPr>
            <a:spLocks noGrp="1"/>
          </p:cNvSpPr>
          <p:nvPr>
            <p:ph type="title"/>
          </p:nvPr>
        </p:nvSpPr>
        <p:spPr/>
        <p:txBody>
          <a:bodyPr/>
          <a:lstStyle/>
          <a:p>
            <a:r>
              <a:rPr lang="nl-NL"/>
              <a:t>Voorstellen</a:t>
            </a:r>
          </a:p>
        </p:txBody>
      </p:sp>
      <p:sp>
        <p:nvSpPr>
          <p:cNvPr id="3" name="Tijdelijke aanduiding voor inhoud 2">
            <a:extLst>
              <a:ext uri="{FF2B5EF4-FFF2-40B4-BE49-F238E27FC236}">
                <a16:creationId xmlns:a16="http://schemas.microsoft.com/office/drawing/2014/main" id="{82ECC5A1-1D3D-45F0-AFC1-AD663EA3C847}"/>
              </a:ext>
            </a:extLst>
          </p:cNvPr>
          <p:cNvSpPr>
            <a:spLocks noGrp="1"/>
          </p:cNvSpPr>
          <p:nvPr>
            <p:ph idx="1"/>
          </p:nvPr>
        </p:nvSpPr>
        <p:spPr/>
        <p:txBody>
          <a:bodyPr vert="horz" lIns="91440" tIns="45720" rIns="91440" bIns="45720" rtlCol="0" anchor="t">
            <a:normAutofit fontScale="92500" lnSpcReduction="10000"/>
          </a:bodyPr>
          <a:lstStyle/>
          <a:p>
            <a:r>
              <a:rPr lang="nl-NL" sz="1900" dirty="0"/>
              <a:t>Annet Monkel, getrouwd met Bert. Wij hebben 2 kinderen. Onze zoon Ronan (22) woont nog thuis en studeert International Business te Zwolle, onze dochter </a:t>
            </a:r>
            <a:r>
              <a:rPr lang="nl-NL" sz="1900" dirty="0" err="1"/>
              <a:t>Aniek</a:t>
            </a:r>
            <a:r>
              <a:rPr lang="nl-NL" sz="1900" dirty="0"/>
              <a:t> (23) is uitwonend en werkzaam in de zorg. Naast leerkracht ben ik voor de Roerganger rekenen- en bovenbouwcoördinator en volg ik de opleiding tot schoolleider.    </a:t>
            </a:r>
          </a:p>
          <a:p>
            <a:r>
              <a:rPr lang="nl-NL" sz="1900" dirty="0"/>
              <a:t>Thirza Visser, woonachtig in Nijemirdum. Op woensdag,  donderdag en vrijdag op de oneven weken ben ik bij groep 7b. Jullie kunnen mij op maandag en dinsdag ook tegenkomen op de Roerganger. Dan ben ik namelijk bij groep 4. Thuis vind ik het heerlijk om te wandelen. Lekker genieten van de buitenlucht en de mooie natuur.                                            </a:t>
            </a:r>
            <a:endParaRPr lang="nl-NL" dirty="0"/>
          </a:p>
          <a:p>
            <a:endParaRPr lang="nl-NL" dirty="0"/>
          </a:p>
          <a:p>
            <a:endParaRPr lang="nl-NL" dirty="0"/>
          </a:p>
          <a:p>
            <a:endParaRPr lang="nl-NL" dirty="0"/>
          </a:p>
        </p:txBody>
      </p:sp>
      <p:pic>
        <p:nvPicPr>
          <p:cNvPr id="5" name="Afbeelding 5" descr="Afbeelding met tekst&#10;&#10;Automatisch gegenereerde beschrijving">
            <a:extLst>
              <a:ext uri="{FF2B5EF4-FFF2-40B4-BE49-F238E27FC236}">
                <a16:creationId xmlns:a16="http://schemas.microsoft.com/office/drawing/2014/main" id="{9FF7B9CA-436E-16FA-5BE5-E1592E39E0B3}"/>
              </a:ext>
            </a:extLst>
          </p:cNvPr>
          <p:cNvPicPr>
            <a:picLocks noChangeAspect="1"/>
          </p:cNvPicPr>
          <p:nvPr/>
        </p:nvPicPr>
        <p:blipFill>
          <a:blip r:embed="rId2"/>
          <a:stretch>
            <a:fillRect/>
          </a:stretch>
        </p:blipFill>
        <p:spPr>
          <a:xfrm>
            <a:off x="6731341" y="474901"/>
            <a:ext cx="1733274" cy="2129030"/>
          </a:xfrm>
          <a:prstGeom prst="rect">
            <a:avLst/>
          </a:prstGeom>
        </p:spPr>
      </p:pic>
    </p:spTree>
    <p:extLst>
      <p:ext uri="{BB962C8B-B14F-4D97-AF65-F5344CB8AC3E}">
        <p14:creationId xmlns:p14="http://schemas.microsoft.com/office/powerpoint/2010/main" val="2278243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leren we in groep 7</a:t>
            </a:r>
          </a:p>
        </p:txBody>
      </p:sp>
      <p:sp>
        <p:nvSpPr>
          <p:cNvPr id="3" name="Tijdelijke aanduiding voor inhoud 2"/>
          <p:cNvSpPr>
            <a:spLocks noGrp="1"/>
          </p:cNvSpPr>
          <p:nvPr>
            <p:ph idx="1"/>
          </p:nvPr>
        </p:nvSpPr>
        <p:spPr>
          <a:xfrm>
            <a:off x="92015" y="1269245"/>
            <a:ext cx="7727939" cy="5476608"/>
          </a:xfrm>
        </p:spPr>
        <p:txBody>
          <a:bodyPr vert="horz" lIns="91440" tIns="45720" rIns="91440" bIns="45720" rtlCol="0" anchor="t">
            <a:normAutofit fontScale="47500" lnSpcReduction="20000"/>
          </a:bodyPr>
          <a:lstStyle/>
          <a:p>
            <a:pPr marL="0" indent="0">
              <a:buNone/>
            </a:pPr>
            <a:endParaRPr lang="nl-NL" sz="3200" dirty="0"/>
          </a:p>
          <a:p>
            <a:pPr lvl="1"/>
            <a:r>
              <a:rPr lang="nl-NL" sz="3200" dirty="0"/>
              <a:t>Rekenen (cijferend x en :, oppervlakte, omtrek, %, breuken, komma getallen, rekenmachine…)</a:t>
            </a:r>
          </a:p>
          <a:p>
            <a:pPr lvl="1"/>
            <a:r>
              <a:rPr lang="nl-NL" sz="3200" dirty="0"/>
              <a:t>Spelling Staal (spellingcategorieën, leestekens, werkwoordspelling…)</a:t>
            </a:r>
          </a:p>
          <a:p>
            <a:pPr lvl="1"/>
            <a:r>
              <a:rPr lang="nl-NL" sz="3200" dirty="0"/>
              <a:t>Taal Staal is dit jaar de nieuwe methode, deze sluit aan bij de spellingmethode die wij al gebruiken van Staal</a:t>
            </a:r>
          </a:p>
          <a:p>
            <a:pPr lvl="1"/>
            <a:r>
              <a:rPr lang="nl-NL" sz="3200" dirty="0"/>
              <a:t>Zelfstandig werken (oefenen we met de kinderen)</a:t>
            </a:r>
          </a:p>
          <a:p>
            <a:pPr lvl="1"/>
            <a:r>
              <a:rPr lang="nl-NL" sz="3200" dirty="0"/>
              <a:t>Plannen van het dagelijks te maken schoolwerk (oefenen we met de kinderen)</a:t>
            </a:r>
          </a:p>
          <a:p>
            <a:pPr lvl="1"/>
            <a:r>
              <a:rPr lang="nl-NL" sz="3200" dirty="0"/>
              <a:t>Huiswerk; tot de voorjaarsvakantie ontvangen de kinderen huiswerk voor typen. Na de voorjaarsvakantie krijgen ze huiswerk van </a:t>
            </a:r>
            <a:r>
              <a:rPr lang="nl-NL" sz="3200" dirty="0" err="1"/>
              <a:t>topo</a:t>
            </a:r>
            <a:r>
              <a:rPr lang="nl-NL" sz="3200" dirty="0"/>
              <a:t>. Voor taal ontvangen de kinderen na de herfstvakantie ook huiswerk.</a:t>
            </a:r>
          </a:p>
          <a:p>
            <a:pPr lvl="1"/>
            <a:r>
              <a:rPr lang="nl-NL" sz="3200" dirty="0"/>
              <a:t>Boekbesprekingen en de spreekbeurten vinden plaats op maandag en vrijdag. Hierover hebben jullie inmiddels informatie ontvangen. </a:t>
            </a:r>
          </a:p>
          <a:p>
            <a:pPr lvl="1"/>
            <a:endParaRPr lang="nl-NL" sz="3200" dirty="0"/>
          </a:p>
          <a:p>
            <a:pPr lvl="1"/>
            <a:endParaRPr lang="nl-NL" sz="3200" dirty="0"/>
          </a:p>
          <a:p>
            <a:pPr lvl="1"/>
            <a:endParaRPr lang="nl-NL" sz="2400" dirty="0"/>
          </a:p>
          <a:p>
            <a:pPr lvl="1"/>
            <a:endParaRPr lang="nl-NL" sz="2400" dirty="0"/>
          </a:p>
          <a:p>
            <a:pPr marL="457200" lvl="1" indent="0">
              <a:buNone/>
            </a:pPr>
            <a:r>
              <a:rPr lang="nl-NL" sz="2400" dirty="0"/>
              <a:t>   </a:t>
            </a:r>
          </a:p>
          <a:p>
            <a:pPr lvl="1"/>
            <a:endParaRPr lang="nl-NL" sz="1400" dirty="0"/>
          </a:p>
          <a:p>
            <a:pPr marL="457200" lvl="1" indent="0">
              <a:buNone/>
            </a:pPr>
            <a:endParaRPr lang="nl-NL" sz="1400" dirty="0"/>
          </a:p>
          <a:p>
            <a:pPr marL="0" indent="0">
              <a:buNone/>
            </a:pPr>
            <a:endParaRPr lang="nl-NL" sz="2800" dirty="0"/>
          </a:p>
          <a:p>
            <a:pPr marL="0" indent="0">
              <a:buNone/>
            </a:pPr>
            <a:endParaRPr lang="nl-NL" sz="2800" dirty="0"/>
          </a:p>
          <a:p>
            <a:endParaRPr lang="nl-NL" sz="2800" dirty="0"/>
          </a:p>
          <a:p>
            <a:endParaRPr lang="nl-NL" dirty="0"/>
          </a:p>
          <a:p>
            <a:endParaRPr lang="nl-NL" dirty="0"/>
          </a:p>
          <a:p>
            <a:endParaRPr lang="nl-NL" dirty="0"/>
          </a:p>
        </p:txBody>
      </p:sp>
      <p:pic>
        <p:nvPicPr>
          <p:cNvPr id="5" name="Afbeelding 5">
            <a:extLst>
              <a:ext uri="{FF2B5EF4-FFF2-40B4-BE49-F238E27FC236}">
                <a16:creationId xmlns:a16="http://schemas.microsoft.com/office/drawing/2014/main" id="{6EA4E433-3809-6119-4D16-3C2470E56488}"/>
              </a:ext>
            </a:extLst>
          </p:cNvPr>
          <p:cNvPicPr>
            <a:picLocks noChangeAspect="1"/>
          </p:cNvPicPr>
          <p:nvPr/>
        </p:nvPicPr>
        <p:blipFill>
          <a:blip r:embed="rId2"/>
          <a:stretch>
            <a:fillRect/>
          </a:stretch>
        </p:blipFill>
        <p:spPr>
          <a:xfrm>
            <a:off x="7429390" y="5644"/>
            <a:ext cx="1711417" cy="1587592"/>
          </a:xfrm>
          <a:prstGeom prst="rect">
            <a:avLst/>
          </a:prstGeom>
        </p:spPr>
      </p:pic>
      <p:pic>
        <p:nvPicPr>
          <p:cNvPr id="4" name="Afbeelding 5" descr="Afbeelding met tekst&#10;&#10;Automatisch gegenereerde beschrijving">
            <a:extLst>
              <a:ext uri="{FF2B5EF4-FFF2-40B4-BE49-F238E27FC236}">
                <a16:creationId xmlns:a16="http://schemas.microsoft.com/office/drawing/2014/main" id="{C2BA992F-3FD2-20C1-6268-F4367145CB2A}"/>
              </a:ext>
            </a:extLst>
          </p:cNvPr>
          <p:cNvPicPr>
            <a:picLocks noChangeAspect="1"/>
          </p:cNvPicPr>
          <p:nvPr/>
        </p:nvPicPr>
        <p:blipFill>
          <a:blip r:embed="rId3"/>
          <a:stretch>
            <a:fillRect/>
          </a:stretch>
        </p:blipFill>
        <p:spPr>
          <a:xfrm>
            <a:off x="5828963" y="4436037"/>
            <a:ext cx="2651418" cy="230543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2D16DC-8597-4997-BF86-33C6BA7FC0C2}"/>
              </a:ext>
            </a:extLst>
          </p:cNvPr>
          <p:cNvSpPr>
            <a:spLocks noGrp="1"/>
          </p:cNvSpPr>
          <p:nvPr>
            <p:ph type="title"/>
          </p:nvPr>
        </p:nvSpPr>
        <p:spPr>
          <a:xfrm>
            <a:off x="609599" y="609599"/>
            <a:ext cx="6347714" cy="5815263"/>
          </a:xfrm>
        </p:spPr>
        <p:txBody>
          <a:bodyPr>
            <a:normAutofit/>
          </a:bodyPr>
          <a:lstStyle/>
          <a:p>
            <a:r>
              <a:rPr lang="nl-NL" dirty="0"/>
              <a:t>een paar mededelingen</a:t>
            </a:r>
            <a:br>
              <a:rPr lang="nl-NL" dirty="0"/>
            </a:br>
            <a:br>
              <a:rPr lang="nl-NL" dirty="0"/>
            </a:br>
            <a:r>
              <a:rPr lang="nl-NL" sz="1800" dirty="0"/>
              <a:t>Het komt voor dat kinderen het "te" gezellig met elkaar hebben in de klas. Na een aantal waarschuwingen kan het zijn dat uw kind het te maken werk moet afmaken in zijn/haar eigen tijd (na 14.15uur). In de klas is altijd voldoende tijd om de opdrachten te maken. </a:t>
            </a:r>
            <a:br>
              <a:rPr lang="nl-NL" sz="1800" dirty="0"/>
            </a:br>
            <a:br>
              <a:rPr lang="nl-NL" sz="3600" dirty="0"/>
            </a:br>
            <a:r>
              <a:rPr lang="nl-NL" sz="1800" dirty="0"/>
              <a:t>De gymlessen zijn op maandag en vrijdag. Op de maandag zijn meestal de toestellessen en op vrijdag te spellessen. Het is belangrijk dat de kinderen gymkleding en gymschoenen mee hebben naar de les. </a:t>
            </a:r>
            <a:endParaRPr lang="nl-NL" dirty="0"/>
          </a:p>
        </p:txBody>
      </p:sp>
    </p:spTree>
    <p:extLst>
      <p:ext uri="{BB962C8B-B14F-4D97-AF65-F5344CB8AC3E}">
        <p14:creationId xmlns:p14="http://schemas.microsoft.com/office/powerpoint/2010/main" val="2022248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Zorg</a:t>
            </a:r>
          </a:p>
        </p:txBody>
      </p:sp>
      <p:sp>
        <p:nvSpPr>
          <p:cNvPr id="3" name="Tijdelijke aanduiding voor inhoud 2"/>
          <p:cNvSpPr>
            <a:spLocks noGrp="1"/>
          </p:cNvSpPr>
          <p:nvPr>
            <p:ph idx="1"/>
          </p:nvPr>
        </p:nvSpPr>
        <p:spPr>
          <a:xfrm>
            <a:off x="179512" y="2204864"/>
            <a:ext cx="6347714" cy="3880773"/>
          </a:xfrm>
        </p:spPr>
        <p:txBody>
          <a:bodyPr vert="horz" lIns="91440" tIns="45720" rIns="91440" bIns="45720" rtlCol="0" anchor="t">
            <a:normAutofit/>
          </a:bodyPr>
          <a:lstStyle/>
          <a:p>
            <a:r>
              <a:rPr lang="nl-NL" sz="2400" dirty="0"/>
              <a:t>Arrangementen en handelingsplannen; soms hebben kinderen extra hulp nodig. Heeft uw kind een plan (hulp) nodig dan wordt dit altijd met u besproken.</a:t>
            </a:r>
          </a:p>
          <a:p>
            <a:r>
              <a:rPr lang="nl-NL" sz="2400" dirty="0"/>
              <a:t>De Friese Plaatsingswijzer wordt gevuld n.a.v. de DIA toetsen. Vanaf groep 6 wordt dit gedaan en besproken tijdens de rapport gesprekken.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Op de hoogte blijven</a:t>
            </a:r>
          </a:p>
        </p:txBody>
      </p:sp>
      <p:sp>
        <p:nvSpPr>
          <p:cNvPr id="3" name="Tijdelijke aanduiding voor inhoud 2"/>
          <p:cNvSpPr>
            <a:spLocks noGrp="1"/>
          </p:cNvSpPr>
          <p:nvPr>
            <p:ph idx="1"/>
          </p:nvPr>
        </p:nvSpPr>
        <p:spPr>
          <a:xfrm>
            <a:off x="600876" y="2132856"/>
            <a:ext cx="6347714" cy="3880773"/>
          </a:xfrm>
        </p:spPr>
        <p:txBody>
          <a:bodyPr vert="horz" lIns="91440" tIns="45720" rIns="91440" bIns="45720" rtlCol="0" anchor="t">
            <a:noAutofit/>
          </a:bodyPr>
          <a:lstStyle/>
          <a:p>
            <a:pPr marL="0" indent="0">
              <a:buNone/>
            </a:pPr>
            <a:endParaRPr lang="nl-NL" sz="2800" dirty="0"/>
          </a:p>
          <a:p>
            <a:r>
              <a:rPr lang="nl-NL" sz="2800" dirty="0"/>
              <a:t>Via ouderportaal </a:t>
            </a:r>
            <a:r>
              <a:rPr lang="nl-NL" sz="2800" dirty="0" err="1"/>
              <a:t>Parnassys</a:t>
            </a:r>
            <a:r>
              <a:rPr lang="nl-NL" sz="2800" dirty="0"/>
              <a:t>,</a:t>
            </a:r>
          </a:p>
          <a:p>
            <a:r>
              <a:rPr lang="nl-NL" sz="2800" dirty="0"/>
              <a:t>Via </a:t>
            </a:r>
            <a:r>
              <a:rPr lang="nl-NL" sz="2800" dirty="0" err="1"/>
              <a:t>social</a:t>
            </a:r>
            <a:r>
              <a:rPr lang="nl-NL" sz="2800" dirty="0"/>
              <a:t> schools,</a:t>
            </a:r>
          </a:p>
          <a:p>
            <a:r>
              <a:rPr lang="nl-NL" sz="2800" dirty="0"/>
              <a:t>Vragen stellen aan leerkracht kan altijd; via </a:t>
            </a:r>
            <a:r>
              <a:rPr lang="nl-NL" sz="2800" dirty="0" err="1"/>
              <a:t>social</a:t>
            </a:r>
            <a:r>
              <a:rPr lang="nl-NL" sz="2800" dirty="0"/>
              <a:t> schools of na schooltijd of op afspraak.</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24744"/>
            <a:ext cx="7255299" cy="4536504"/>
          </a:xfrm>
          <a:prstGeom prst="rect">
            <a:avLst/>
          </a:prstGeom>
        </p:spPr>
      </p:pic>
    </p:spTree>
    <p:extLst>
      <p:ext uri="{BB962C8B-B14F-4D97-AF65-F5344CB8AC3E}">
        <p14:creationId xmlns:p14="http://schemas.microsoft.com/office/powerpoint/2010/main" val="1998069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D94A3A-8573-4FBF-890E-BDC0004A250C}"/>
              </a:ext>
            </a:extLst>
          </p:cNvPr>
          <p:cNvSpPr>
            <a:spLocks noGrp="1"/>
          </p:cNvSpPr>
          <p:nvPr>
            <p:ph type="title"/>
          </p:nvPr>
        </p:nvSpPr>
        <p:spPr>
          <a:xfrm>
            <a:off x="609599" y="609599"/>
            <a:ext cx="6367976" cy="1556825"/>
          </a:xfrm>
        </p:spPr>
        <p:txBody>
          <a:bodyPr>
            <a:normAutofit fontScale="90000"/>
          </a:bodyPr>
          <a:lstStyle/>
          <a:p>
            <a:r>
              <a:rPr lang="nl-NL" dirty="0"/>
              <a:t>Bent u niet of niet goed gekoppeld aan </a:t>
            </a:r>
            <a:r>
              <a:rPr lang="nl-NL" dirty="0" err="1"/>
              <a:t>social</a:t>
            </a:r>
            <a:r>
              <a:rPr lang="nl-NL" dirty="0"/>
              <a:t> schools. Vraag gerust, wij regelen dat voor u.</a:t>
            </a:r>
          </a:p>
        </p:txBody>
      </p:sp>
      <p:pic>
        <p:nvPicPr>
          <p:cNvPr id="2050" name="Picture 2" descr="Social Schools">
            <a:extLst>
              <a:ext uri="{FF2B5EF4-FFF2-40B4-BE49-F238E27FC236}">
                <a16:creationId xmlns:a16="http://schemas.microsoft.com/office/drawing/2014/main" id="{5A152468-30C3-4348-85A5-2A35732CAE8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12244" y="3029744"/>
            <a:ext cx="2760088" cy="2760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9770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577D26-A228-4BBB-B948-AB4A14A4FFE5}"/>
              </a:ext>
            </a:extLst>
          </p:cNvPr>
          <p:cNvSpPr>
            <a:spLocks noGrp="1"/>
          </p:cNvSpPr>
          <p:nvPr>
            <p:ph type="title"/>
          </p:nvPr>
        </p:nvSpPr>
        <p:spPr>
          <a:xfrm>
            <a:off x="1217461" y="162062"/>
            <a:ext cx="4657974" cy="1564174"/>
          </a:xfrm>
        </p:spPr>
        <p:txBody>
          <a:bodyPr>
            <a:normAutofit fontScale="90000"/>
          </a:bodyPr>
          <a:lstStyle/>
          <a:p>
            <a:r>
              <a:rPr lang="nl-NL" dirty="0">
                <a:latin typeface="Please write me a song"/>
              </a:rPr>
              <a:t>Wij maken er een mooi jaar van in groep 7!</a:t>
            </a:r>
            <a:br>
              <a:rPr lang="nl-NL" dirty="0">
                <a:latin typeface="Please write me a song"/>
              </a:rPr>
            </a:br>
            <a:r>
              <a:rPr lang="nl-NL" sz="1600" dirty="0">
                <a:latin typeface="Please write me a song"/>
              </a:rPr>
              <a:t>Dit zijn de regels die wij hebben in de klas</a:t>
            </a:r>
            <a:br>
              <a:rPr lang="nl-NL" dirty="0">
                <a:latin typeface="Please write me a song"/>
              </a:rPr>
            </a:br>
            <a:br>
              <a:rPr lang="nl-NL" dirty="0"/>
            </a:br>
            <a:br>
              <a:rPr lang="nl-NL" dirty="0"/>
            </a:br>
            <a:br>
              <a:rPr lang="nl-NL" dirty="0"/>
            </a:br>
            <a:endParaRPr lang="nl-NL" dirty="0"/>
          </a:p>
        </p:txBody>
      </p:sp>
      <p:pic>
        <p:nvPicPr>
          <p:cNvPr id="1026" name="Picture 2">
            <a:extLst>
              <a:ext uri="{FF2B5EF4-FFF2-40B4-BE49-F238E27FC236}">
                <a16:creationId xmlns:a16="http://schemas.microsoft.com/office/drawing/2014/main" id="{6830B99C-289A-3E97-6F98-4744290135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323903" y="2089671"/>
            <a:ext cx="5030912" cy="3773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076122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248176BCCAE4A4984534F2C5BD5CBC8" ma:contentTypeVersion="13" ma:contentTypeDescription="Een nieuw document maken." ma:contentTypeScope="" ma:versionID="5f92194d2674eba2ae30100d5b5e4372">
  <xsd:schema xmlns:xsd="http://www.w3.org/2001/XMLSchema" xmlns:xs="http://www.w3.org/2001/XMLSchema" xmlns:p="http://schemas.microsoft.com/office/2006/metadata/properties" xmlns:ns2="c9de625f-267c-42ce-b18a-25a93da03a88" xmlns:ns3="944301f6-24e9-46a6-9b59-1509f119d511" targetNamespace="http://schemas.microsoft.com/office/2006/metadata/properties" ma:root="true" ma:fieldsID="a8960117df4db356aec566910e67dfda" ns2:_="" ns3:_="">
    <xsd:import namespace="c9de625f-267c-42ce-b18a-25a93da03a88"/>
    <xsd:import namespace="944301f6-24e9-46a6-9b59-1509f119d51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de625f-267c-42ce-b18a-25a93da03a8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44301f6-24e9-46a6-9b59-1509f119d511" elementFormDefault="qualified">
    <xsd:import namespace="http://schemas.microsoft.com/office/2006/documentManagement/types"/>
    <xsd:import namespace="http://schemas.microsoft.com/office/infopath/2007/PartnerControls"/>
    <xsd:element name="SharedWithUsers" ma:index="14"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944301f6-24e9-46a6-9b59-1509f119d511">
      <UserInfo>
        <DisplayName>Henja Zeeders - Kinderman</DisplayName>
        <AccountId>69</AccountId>
        <AccountType/>
      </UserInfo>
    </SharedWithUsers>
  </documentManagement>
</p:properties>
</file>

<file path=customXml/itemProps1.xml><?xml version="1.0" encoding="utf-8"?>
<ds:datastoreItem xmlns:ds="http://schemas.openxmlformats.org/officeDocument/2006/customXml" ds:itemID="{CB107381-9B0B-4090-BF6C-AB135EA95E2D}">
  <ds:schemaRefs>
    <ds:schemaRef ds:uri="http://schemas.microsoft.com/sharepoint/v3/contenttype/forms"/>
  </ds:schemaRefs>
</ds:datastoreItem>
</file>

<file path=customXml/itemProps2.xml><?xml version="1.0" encoding="utf-8"?>
<ds:datastoreItem xmlns:ds="http://schemas.openxmlformats.org/officeDocument/2006/customXml" ds:itemID="{D327C792-2BE3-4E70-8D7B-CCD32B437A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de625f-267c-42ce-b18a-25a93da03a88"/>
    <ds:schemaRef ds:uri="944301f6-24e9-46a6-9b59-1509f119d5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0A328AB-1672-426D-ADA0-31C012551A3A}">
  <ds:schemaRefs>
    <ds:schemaRef ds:uri="6830df13-d0a5-4425-ae8c-fa6f94118b0d"/>
    <ds:schemaRef ds:uri="944301f6-24e9-46a6-9b59-1509f119d51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238</TotalTime>
  <Words>503</Words>
  <Application>Microsoft Office PowerPoint</Application>
  <PresentationFormat>Diavoorstelling (4:3)</PresentationFormat>
  <Paragraphs>36</Paragraphs>
  <Slides>9</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9</vt:i4>
      </vt:variant>
    </vt:vector>
  </HeadingPairs>
  <TitlesOfParts>
    <vt:vector size="14" baseType="lpstr">
      <vt:lpstr>Arial</vt:lpstr>
      <vt:lpstr>Please write me a song</vt:lpstr>
      <vt:lpstr>Trebuchet MS</vt:lpstr>
      <vt:lpstr>Wingdings 3</vt:lpstr>
      <vt:lpstr>Facet</vt:lpstr>
      <vt:lpstr>Welkom in groep 7!  Nina staat niet op de foto                                                                                             </vt:lpstr>
      <vt:lpstr>Voorstellen</vt:lpstr>
      <vt:lpstr>Wat leren we in groep 7</vt:lpstr>
      <vt:lpstr>een paar mededelingen  Het komt voor dat kinderen het "te" gezellig met elkaar hebben in de klas. Na een aantal waarschuwingen kan het zijn dat uw kind het te maken werk moet afmaken in zijn/haar eigen tijd (na 14.15uur). In de klas is altijd voldoende tijd om de opdrachten te maken.   De gymlessen zijn op maandag en vrijdag. Op de maandag zijn meestal de toestellessen en op vrijdag te spellessen. Het is belangrijk dat de kinderen gymkleding en gymschoenen mee hebben naar de les. </vt:lpstr>
      <vt:lpstr>Zorg</vt:lpstr>
      <vt:lpstr>Op de hoogte blijven</vt:lpstr>
      <vt:lpstr>PowerPoint-presentatie</vt:lpstr>
      <vt:lpstr>Bent u niet of niet goed gekoppeld aan social schools. Vraag gerust, wij regelen dat voor u.</vt:lpstr>
      <vt:lpstr>Wij maken er een mooi jaar van in groep 7! Dit zijn de regels die wij hebben in de klas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 in groep 6!</dc:title>
  <dc:creator>Annet Monkel</dc:creator>
  <cp:lastModifiedBy>Annet Monkel</cp:lastModifiedBy>
  <cp:revision>374</cp:revision>
  <dcterms:modified xsi:type="dcterms:W3CDTF">2023-09-22T14:07:22Z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0x010100F248176BCCAE4A4984534F2C5BD5CBC8</vt:lpwstr>
  </property>
  <property fmtid="{D5CDD505-2E9C-101B-9397-08002B2CF9AE}" pid="3" name="Order">
    <vt:r8>11300</vt:r8>
  </property>
  <property fmtid="{D5CDD505-2E9C-101B-9397-08002B2CF9AE}" pid="4" name="xd_Signature">
    <vt:bool>false</vt:bool>
  </property>
  <property fmtid="{D5CDD505-2E9C-101B-9397-08002B2CF9AE}" pid="5" name="SharedWithUsers">
    <vt:lpwstr>69;#Henja Zeeders - Kinderman</vt:lpwstr>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ies>
</file>